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79" r:id="rId2"/>
    <p:sldId id="283" r:id="rId3"/>
    <p:sldId id="281" r:id="rId4"/>
    <p:sldId id="258" r:id="rId5"/>
    <p:sldId id="269" r:id="rId6"/>
    <p:sldId id="259" r:id="rId7"/>
    <p:sldId id="270" r:id="rId8"/>
    <p:sldId id="271" r:id="rId9"/>
    <p:sldId id="266" r:id="rId10"/>
    <p:sldId id="272" r:id="rId11"/>
    <p:sldId id="273" r:id="rId12"/>
    <p:sldId id="274" r:id="rId13"/>
    <p:sldId id="275" r:id="rId14"/>
    <p:sldId id="276" r:id="rId15"/>
    <p:sldId id="277" r:id="rId16"/>
    <p:sldId id="284" r:id="rId17"/>
    <p:sldId id="285" r:id="rId18"/>
    <p:sldId id="260" r:id="rId19"/>
    <p:sldId id="286" r:id="rId20"/>
    <p:sldId id="262" r:id="rId21"/>
    <p:sldId id="263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FF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CC75F-39A7-4BBC-9DDC-04F789720867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D8214-D235-44D4-AC4A-2144A6127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389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D8214-D235-44D4-AC4A-2144A61271E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744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9144000" cy="4419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38400" y="609600"/>
            <a:ext cx="4038600" cy="1373937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আসসালামুআলাইকুম</a:t>
            </a:r>
            <a:r>
              <a:rPr lang="bn-BD" sz="1600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11290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ecision 5"/>
          <p:cNvSpPr/>
          <p:nvPr/>
        </p:nvSpPr>
        <p:spPr>
          <a:xfrm>
            <a:off x="914400" y="762000"/>
            <a:ext cx="7391400" cy="5257800"/>
          </a:xfrm>
          <a:prstGeom prst="flowChartDecisi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জ্জ্বে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ওয়াজিব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18525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1"/>
            <a:ext cx="777240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ight Arrow Callout 5"/>
          <p:cNvSpPr/>
          <p:nvPr/>
        </p:nvSpPr>
        <p:spPr>
          <a:xfrm rot="16200000">
            <a:off x="3810003" y="1676399"/>
            <a:ext cx="1752598" cy="8001004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5676900"/>
            <a:ext cx="8001004" cy="571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১। মুযদালিফায় অবস্থান করা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2263660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63" y="2438400"/>
            <a:ext cx="8850650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Down Arrow Callout 9"/>
          <p:cNvSpPr/>
          <p:nvPr/>
        </p:nvSpPr>
        <p:spPr>
          <a:xfrm>
            <a:off x="762001" y="914400"/>
            <a:ext cx="8030186" cy="1524000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২। সাফা ও মারওয়া  পাহাড়ে দৌড়ানো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40524826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71" y="2303060"/>
            <a:ext cx="7046685" cy="4543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14433"/>
            <a:ext cx="7046685" cy="4543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38400"/>
            <a:ext cx="7046685" cy="461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Left-Right Arrow 7"/>
          <p:cNvSpPr/>
          <p:nvPr/>
        </p:nvSpPr>
        <p:spPr>
          <a:xfrm>
            <a:off x="1905000" y="533400"/>
            <a:ext cx="5867400" cy="1752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শয়তানকে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32410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5722"/>
            <a:ext cx="6629400" cy="4532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Left Arrow Callout 2"/>
          <p:cNvSpPr/>
          <p:nvPr/>
        </p:nvSpPr>
        <p:spPr>
          <a:xfrm rot="5400000">
            <a:off x="3467100" y="-1638300"/>
            <a:ext cx="1447800" cy="5486400"/>
          </a:xfrm>
          <a:prstGeom prst="leftArrowCallou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00200" y="914400"/>
            <a:ext cx="5105400" cy="7620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৪। কুরবানি করা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16985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12" y="617597"/>
            <a:ext cx="6192187" cy="46402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304800" y="5257800"/>
            <a:ext cx="1981200" cy="1447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হলক 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 rot="18872808">
            <a:off x="1968843" y="4465006"/>
            <a:ext cx="1057698" cy="104986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26267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199"/>
            <a:ext cx="8763000" cy="4495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Down Arrow Callout 4"/>
          <p:cNvSpPr/>
          <p:nvPr/>
        </p:nvSpPr>
        <p:spPr>
          <a:xfrm>
            <a:off x="990600" y="457200"/>
            <a:ext cx="6400800" cy="167640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মিনা”এই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শয়তানকে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62200"/>
            <a:ext cx="5410200" cy="4495800"/>
          </a:xfrm>
          <a:prstGeom prst="rect">
            <a:avLst/>
          </a:prstGeom>
        </p:spPr>
      </p:pic>
      <p:sp>
        <p:nvSpPr>
          <p:cNvPr id="3" name="Flowchart: Merge 2"/>
          <p:cNvSpPr/>
          <p:nvPr/>
        </p:nvSpPr>
        <p:spPr>
          <a:xfrm>
            <a:off x="762000" y="457200"/>
            <a:ext cx="6629400" cy="13716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ইহরাম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বাঁধা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মিকাত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তেকে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নিয়ত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ইহরাম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বেঁধে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হজ্জ্বের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bn-BD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BD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 কিভাবে ইহরাম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বাঁধ</a:t>
            </a:r>
            <a:r>
              <a:rPr lang="bn-BD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 </a:t>
            </a:r>
            <a:r>
              <a:rPr lang="bn-BD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 তা বর্ননা কর।</a:t>
            </a:r>
          </a:p>
          <a:p>
            <a:pPr marL="0" indent="0">
              <a:buNone/>
            </a:pPr>
            <a:endParaRPr lang="bn-BD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   মুজদালিফায় কখন  যেতে হয়  তা লিখ।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90836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810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হজ্জ্ব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436674"/>
            <a:ext cx="412180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মোঃ জাকারিয়া মাহমুদ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ছোটধামাই উচ্চ 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একান্ত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প্রয়োজনেঃ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০১৭১৭৬১৭৩২৭ </a:t>
            </a:r>
          </a:p>
          <a:p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G-mail: jakariamahmud</a:t>
            </a:r>
            <a:r>
              <a:rPr lang="en-US" sz="1600" dirty="0" smtClean="0">
                <a:latin typeface="Myriad Pro Cond" panose="020B0506030403020204" pitchFamily="34" charset="0"/>
                <a:cs typeface="NikoshBAN" panose="02000000000000000000" pitchFamily="2" charset="0"/>
              </a:rPr>
              <a:t>84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r>
              <a:rPr lang="bn-BD" sz="1600" dirty="0" smtClean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914400"/>
            <a:ext cx="56012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শিক্ষক পরিচিতিঃ-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60" y="2133600"/>
            <a:ext cx="2615540" cy="34873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59797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>
            <a:normAutofit/>
          </a:bodyPr>
          <a:lstStyle/>
          <a:p>
            <a:pPr algn="ctr"/>
            <a:r>
              <a:rPr lang="bn-BD" sz="6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মূল্যায়নঃ- </a:t>
            </a:r>
            <a:endParaRPr lang="en-US" sz="6600" dirty="0">
              <a:solidFill>
                <a:srgbClr val="66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 </a:t>
            </a:r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কি?</a:t>
            </a:r>
          </a:p>
          <a:p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ইহরাম অর্থ কি?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বাঘর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কতবার তাওয়াফ করতে হয়?</a:t>
            </a:r>
          </a:p>
          <a:p>
            <a:pPr marL="0" indent="0">
              <a:buNone/>
            </a:pPr>
            <a:endParaRPr lang="bn-BD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7633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0"/>
            <a:ext cx="8153400" cy="2514600"/>
          </a:xfrm>
        </p:spPr>
        <p:txBody>
          <a:bodyPr/>
          <a:lstStyle/>
          <a:p>
            <a:pPr marL="0" indent="0">
              <a:buNone/>
            </a:pPr>
            <a:r>
              <a:rPr lang="bn-BD" sz="3600" dirty="0" smtClean="0">
                <a:solidFill>
                  <a:srgbClr val="C00000"/>
                </a:solidFill>
              </a:rPr>
              <a:t> </a:t>
            </a:r>
            <a:r>
              <a:rPr lang="bn-BD" sz="3600" dirty="0" smtClean="0">
                <a:solidFill>
                  <a:srgbClr val="C00000"/>
                </a:solidFill>
              </a:rPr>
              <a:t>কিভাবে হ</a:t>
            </a:r>
            <a:r>
              <a:rPr lang="en-US" sz="3600" dirty="0" err="1" smtClean="0">
                <a:solidFill>
                  <a:srgbClr val="C00000"/>
                </a:solidFill>
              </a:rPr>
              <a:t>জ্জ্বে</a:t>
            </a:r>
            <a:r>
              <a:rPr lang="bn-BD" sz="3600" dirty="0" smtClean="0">
                <a:solidFill>
                  <a:srgbClr val="C00000"/>
                </a:solidFill>
              </a:rPr>
              <a:t>র ওয়াজিব কাজ সমূহ করতে হয় তা লিখে আনবে</a:t>
            </a:r>
            <a:r>
              <a:rPr lang="bn-BD" sz="3600" dirty="0" smtClean="0"/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95400" y="1219200"/>
            <a:ext cx="6553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69584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/>
          <p:cNvSpPr/>
          <p:nvPr/>
        </p:nvSpPr>
        <p:spPr>
          <a:xfrm>
            <a:off x="1654629" y="1066800"/>
            <a:ext cx="6096000" cy="9144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9" y="2438400"/>
            <a:ext cx="7620000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6806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 txBox="1">
            <a:spLocks/>
          </p:cNvSpPr>
          <p:nvPr/>
        </p:nvSpPr>
        <p:spPr>
          <a:xfrm>
            <a:off x="1447800" y="990600"/>
            <a:ext cx="5562600" cy="92641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6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r>
              <a:rPr lang="en-US" sz="6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6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81100" y="2438400"/>
            <a:ext cx="6096000" cy="396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শ্রেনি-অষ্টম</a:t>
            </a:r>
          </a:p>
          <a:p>
            <a:pPr algn="ctr"/>
            <a:r>
              <a:rPr lang="bn-BD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বিষয়-ইসলাম ও নৈতিক শিক্ষা</a:t>
            </a:r>
          </a:p>
          <a:p>
            <a:pPr algn="ctr"/>
            <a:r>
              <a:rPr lang="bn-BD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 দ্বিতীয়</a:t>
            </a:r>
          </a:p>
          <a:p>
            <a:pPr algn="ctr"/>
            <a:endParaRPr lang="bn-BD" sz="3200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72828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8915400" cy="4810836"/>
          </a:xfrm>
          <a:prstGeom prst="rect">
            <a:avLst/>
          </a:prstGeom>
        </p:spPr>
      </p:pic>
      <p:sp>
        <p:nvSpPr>
          <p:cNvPr id="3" name="Notched Right Arrow 2"/>
          <p:cNvSpPr/>
          <p:nvPr/>
        </p:nvSpPr>
        <p:spPr>
          <a:xfrm>
            <a:off x="2590800" y="381000"/>
            <a:ext cx="5257800" cy="1371600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3996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685800" y="2895600"/>
            <a:ext cx="7239000" cy="2971800"/>
          </a:xfrm>
          <a:prstGeom prst="plaqu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জ্জ্ব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1" y="1295400"/>
            <a:ext cx="4267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860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uble Bracket 5"/>
          <p:cNvSpPr/>
          <p:nvPr/>
        </p:nvSpPr>
        <p:spPr>
          <a:xfrm>
            <a:off x="304800" y="2057400"/>
            <a:ext cx="8534400" cy="4114800"/>
          </a:xfrm>
          <a:prstGeom prst="bracketPai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জ্জ্বের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রজ সমূহ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বর্নণা করতে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জ্জ্বের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ওয়াজিব সমূহ বর্নণ পারবে।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কোথায় পাথর নিক্ষেপ করতে হয় তা বর্নণা করতে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৪।কিভাবে ইহরাম বাঁধতে হয়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2160" y="914400"/>
            <a:ext cx="29466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/>
              <a:t>শিখনফলঃ-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89825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81000"/>
            <a:ext cx="6691328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জ্জ্বের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ফরজ ০৩টি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334000"/>
            <a:ext cx="79248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সাদা কাপড় পরিধান করে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হজের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জন্য ইহরাম বাঁধা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5562604" cy="3505201"/>
          </a:xfrm>
          <a:prstGeom prst="rect">
            <a:avLst/>
          </a:prstGeom>
        </p:spPr>
      </p:pic>
      <p:sp>
        <p:nvSpPr>
          <p:cNvPr id="7" name="Bent-Up Arrow 6"/>
          <p:cNvSpPr/>
          <p:nvPr/>
        </p:nvSpPr>
        <p:spPr>
          <a:xfrm rot="16200000">
            <a:off x="6144865" y="2708606"/>
            <a:ext cx="2438400" cy="2355185"/>
          </a:xfrm>
          <a:prstGeom prst="bentUp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90544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0929"/>
            <a:ext cx="8001000" cy="39738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1000" y="5119537"/>
            <a:ext cx="7391400" cy="14465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আরাফায় অবস্থান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3524250" y="4343400"/>
            <a:ext cx="11049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96721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304800"/>
            <a:ext cx="8001000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তাওয়াফে জিয়ারত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nt Arrow 2"/>
          <p:cNvSpPr/>
          <p:nvPr/>
        </p:nvSpPr>
        <p:spPr>
          <a:xfrm rot="10800000">
            <a:off x="7512589" y="1479299"/>
            <a:ext cx="1491403" cy="293060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316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4384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26483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1017</TotalTime>
  <Words>228</Words>
  <Application>Microsoft Office PowerPoint</Application>
  <PresentationFormat>On-screen Show (4:3)</PresentationFormat>
  <Paragraphs>46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দলীয় কাজ</vt:lpstr>
      <vt:lpstr>                  একক কাজঃ-</vt:lpstr>
      <vt:lpstr>মূল্যায়নঃ- 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CDH</cp:lastModifiedBy>
  <cp:revision>192</cp:revision>
  <dcterms:created xsi:type="dcterms:W3CDTF">2006-08-16T00:00:00Z</dcterms:created>
  <dcterms:modified xsi:type="dcterms:W3CDTF">2017-09-24T17:37:21Z</dcterms:modified>
</cp:coreProperties>
</file>